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698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096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01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133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728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074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118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672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984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845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960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062F7-2A09-4A8A-9888-E4E88B6AD3F2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7DA71-15A8-4621-BE96-AA752063AF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328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  <a:latin typeface="Kristen ITC" pitchFamily="66" charset="0"/>
              </a:rPr>
              <a:t>JOSYTICK</a:t>
            </a:r>
            <a:endParaRPr lang="es-CO" b="1" dirty="0">
              <a:solidFill>
                <a:srgbClr val="FF0000"/>
              </a:solidFill>
              <a:latin typeface="Kristen ITC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4896" cy="4032448"/>
          </a:xfrm>
        </p:spPr>
        <p:txBody>
          <a:bodyPr/>
          <a:lstStyle/>
          <a:p>
            <a:r>
              <a:rPr lang="es-ES" dirty="0" smtClean="0">
                <a:solidFill>
                  <a:srgbClr val="FFFF00"/>
                </a:solidFill>
                <a:latin typeface="Kristen ITC" pitchFamily="66" charset="0"/>
              </a:rPr>
              <a:t>También Conocido como Palanca de mano. Es un dispositivo de entrada que consiste en un palo que pivota sobre una base y se describe su ángulo o dirección en el dispositivo que está controlando.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4258">
            <a:off x="636956" y="4323810"/>
            <a:ext cx="2321904" cy="23219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bliqueTopRigh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610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289451"/>
          </a:xfrm>
        </p:spPr>
        <p:txBody>
          <a:bodyPr>
            <a:normAutofit fontScale="92500"/>
          </a:bodyPr>
          <a:lstStyle/>
          <a:p>
            <a:r>
              <a:rPr lang="es-ES" b="1" dirty="0" smtClean="0">
                <a:solidFill>
                  <a:srgbClr val="FFFF00"/>
                </a:solidFill>
                <a:latin typeface="Kristen ITC" pitchFamily="66" charset="0"/>
              </a:rPr>
              <a:t>Se suele diferenciar entre joysticks digitales (que leen cuatro interruptores encendido/apagado en cruceta situada en la base más sus combinaciones y los botones de acción) y joysticks analógicos (que usan potenciómetros para leer continuamente el estado de cada eje, y además de botones de acción pueden incorporar controles deslizantes), siendo estos últimos más precisos.</a:t>
            </a:r>
            <a:endParaRPr lang="es-CO" b="1" dirty="0">
              <a:solidFill>
                <a:srgbClr val="FFFF00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48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1484784"/>
            <a:ext cx="7992888" cy="1728192"/>
          </a:xfrm>
        </p:spPr>
        <p:txBody>
          <a:bodyPr>
            <a:noAutofit/>
          </a:bodyPr>
          <a:lstStyle/>
          <a:p>
            <a:r>
              <a:rPr lang="es-ES" sz="4000" dirty="0"/>
              <a:t>Los </a:t>
            </a:r>
            <a:r>
              <a:rPr lang="es-ES" sz="4000" dirty="0">
                <a:solidFill>
                  <a:srgbClr val="FFFF00"/>
                </a:solidFill>
                <a:latin typeface="Kristen ITC" pitchFamily="66" charset="0"/>
              </a:rPr>
              <a:t>joystick para PC actuales se conectan a la computadora a través del puerto USB 2.0, mandando señales digitales a través de este puerto, que han de ser interpretadas por su correspondiente </a:t>
            </a:r>
            <a:r>
              <a:rPr lang="es-ES" sz="4000" dirty="0" smtClean="0">
                <a:solidFill>
                  <a:srgbClr val="FFFF00"/>
                </a:solidFill>
                <a:latin typeface="Kristen ITC" pitchFamily="66" charset="0"/>
              </a:rPr>
              <a:t>controlador </a:t>
            </a:r>
            <a:endParaRPr lang="es-CO" sz="4000" dirty="0">
              <a:solidFill>
                <a:srgbClr val="FFFF00"/>
              </a:solidFill>
              <a:latin typeface="Kristen ITC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3416">
            <a:off x="6789853" y="4526024"/>
            <a:ext cx="2132856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52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7" y="0"/>
            <a:ext cx="9144000" cy="719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228184" y="7647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6696236" y="212402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  <a:latin typeface="Kristen ITC" pitchFamily="66" charset="0"/>
              </a:rPr>
              <a:t>mango</a:t>
            </a:r>
            <a:endParaRPr lang="es-CO" b="1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4423" y="414880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FF00"/>
                </a:solidFill>
                <a:latin typeface="Kristen ITC" pitchFamily="66" charset="0"/>
              </a:rPr>
              <a:t>Base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205174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FF00"/>
                </a:solidFill>
                <a:latin typeface="Kristen ITC" pitchFamily="66" charset="0"/>
              </a:rPr>
              <a:t>Botón De Disparo 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02316" y="138351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  <a:latin typeface="Kristen ITC" pitchFamily="66" charset="0"/>
              </a:rPr>
              <a:t>Botones Adicionales</a:t>
            </a:r>
            <a:endParaRPr lang="es-CO" b="1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160223" y="118373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  <a:latin typeface="Kristen ITC" pitchFamily="66" charset="0"/>
              </a:rPr>
              <a:t>interruptor de auto disparo</a:t>
            </a:r>
            <a:endParaRPr lang="es-CO" b="1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23169" y="591792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FF00"/>
                </a:solidFill>
                <a:latin typeface="Kristen ITC" pitchFamily="66" charset="0"/>
              </a:rPr>
              <a:t>palanca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 flipH="1">
            <a:off x="6002316" y="335708"/>
            <a:ext cx="2530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  <a:latin typeface="Kristen ITC" pitchFamily="66" charset="0"/>
              </a:rPr>
              <a:t>Interruptor </a:t>
            </a:r>
            <a:r>
              <a:rPr lang="es-ES" dirty="0" err="1">
                <a:solidFill>
                  <a:srgbClr val="FFFF00"/>
                </a:solidFill>
                <a:latin typeface="Kristen ITC" pitchFamily="66" charset="0"/>
              </a:rPr>
              <a:t>Hat</a:t>
            </a:r>
            <a:r>
              <a:rPr lang="es-ES" dirty="0">
                <a:solidFill>
                  <a:srgbClr val="FFFF00"/>
                </a:solidFill>
                <a:latin typeface="Kristen ITC" pitchFamily="66" charset="0"/>
              </a:rPr>
              <a:t> (Sombrero Punto de vista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4788024" y="62068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691680" y="667333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FF00"/>
                </a:solidFill>
                <a:latin typeface="Kristen ITC" pitchFamily="66" charset="0"/>
              </a:rPr>
              <a:t>Ventosa</a:t>
            </a:r>
            <a:endParaRPr lang="es-CO" dirty="0">
              <a:solidFill>
                <a:srgbClr val="FFFF00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95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17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827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23528" y="60212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  <a:latin typeface="Kristen ITC" pitchFamily="66" charset="0"/>
              </a:rPr>
              <a:t>joystick </a:t>
            </a:r>
            <a:r>
              <a:rPr lang="es-ES" b="1" dirty="0">
                <a:solidFill>
                  <a:srgbClr val="FFFF00"/>
                </a:solidFill>
                <a:latin typeface="Kristen ITC" pitchFamily="66" charset="0"/>
              </a:rPr>
              <a:t>con un sólo botón, de los años 1980</a:t>
            </a:r>
            <a:endParaRPr lang="es-CO" b="1" dirty="0">
              <a:solidFill>
                <a:srgbClr val="FFFF00"/>
              </a:solidFill>
              <a:latin typeface="Kristen ITC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014" y="-171400"/>
            <a:ext cx="3605386" cy="36053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4356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" y="-15058"/>
            <a:ext cx="4283968" cy="32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313"/>
            <a:ext cx="4831832" cy="32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283968" cy="327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09387"/>
            <a:ext cx="4860032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334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162</Words>
  <Application>Microsoft Office PowerPoint</Application>
  <PresentationFormat>Presentación en pantalla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JOSYTICK</vt:lpstr>
      <vt:lpstr>Presentación de PowerPoint</vt:lpstr>
      <vt:lpstr>Los joystick para PC actuales se conectan a la computadora a través del puerto USB 2.0, mandando señales digitales a través de este puerto, que han de ser interpretadas por su correspondiente controlador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JOSYTICK</dc:title>
  <dc:creator>IE GABRIEL GARCIA MARQUEZ </dc:creator>
  <cp:lastModifiedBy>IE GABRIEL GARCIA MARQUEZ </cp:lastModifiedBy>
  <cp:revision>6</cp:revision>
  <dcterms:created xsi:type="dcterms:W3CDTF">2012-02-09T14:09:23Z</dcterms:created>
  <dcterms:modified xsi:type="dcterms:W3CDTF">2012-02-09T18:38:28Z</dcterms:modified>
</cp:coreProperties>
</file>